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6" r:id="rId17"/>
    <p:sldId id="358" r:id="rId18"/>
    <p:sldId id="352" r:id="rId19"/>
    <p:sldId id="353" r:id="rId20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04/05/2023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04/05/2023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145CE2-5350-8345-80FA-3CC5D1BF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751" y="3695740"/>
            <a:ext cx="4436662" cy="28580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stCxn id="1028" idx="3"/>
            <a:endCxn id="2" idx="0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4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2340078" y="1138084"/>
            <a:ext cx="924232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1: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6341</TotalTime>
  <Words>2408</Words>
  <Application>Microsoft Office PowerPoint</Application>
  <PresentationFormat>Panorámica</PresentationFormat>
  <Paragraphs>247</Paragraphs>
  <Slides>19</Slides>
  <Notes>5</Notes>
  <HiddenSlides>8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Understanding Neural Networks: Forecasting example</vt:lpstr>
      <vt:lpstr>Proposal: Part 2</vt:lpstr>
      <vt:lpstr>A Learning-Assisted Optimization Model for Power System Planning</vt:lpstr>
      <vt:lpstr>Research Plan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38</cp:revision>
  <dcterms:created xsi:type="dcterms:W3CDTF">2023-02-05T18:21:51Z</dcterms:created>
  <dcterms:modified xsi:type="dcterms:W3CDTF">2023-05-04T10:15:30Z</dcterms:modified>
</cp:coreProperties>
</file>